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95F69-E71D-256C-D545-EECE9849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D426A5-8765-10AB-457E-0B2A87878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B7B2AA-782A-FC48-2425-8B787BEF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DE1BF4-E470-1A84-A94A-2429715C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885C0F-9915-E832-5F04-3BBD9472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72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F5A3A-CFEA-BE95-977D-2E976FFC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DC742E9-87C1-05FE-CF68-8BDE6C279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BE0C28-DB7C-6616-385C-6C157FCB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6E4E1A-FCB3-BF55-C50C-6EBF67B9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C2B3D4-FF7D-48C0-109A-8B5A3961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7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328FBC9-3CB5-9D63-7C1F-9181B8EB1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5763E5-5092-0083-3FC0-2F2048B6D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090447-4B11-ECEE-70ED-92F82D9E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5A9C17-7094-3C89-3CCF-0089F2ED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F0B740-33A2-957F-53C2-3DC10FF5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65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EB038-64DB-519D-349F-52355BAA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1C76E2-0EBC-570C-F5DD-0A66F824D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91ED99-E632-AF3D-1EEF-503D5FC0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A25857-FB76-47DB-C3D0-F073A4E4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23D650-937B-F6AB-2F6C-12B6D8F7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89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68E01-4375-B837-1BC5-EA4B5360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E732CE-42C9-BB6D-0D61-C5C545E9B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BEC680-B4CF-88A1-134A-89B296A9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6C470E-BFE9-64B0-76BE-F080D1B73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E3E162-841F-33BC-D6DA-7E3134A8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66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3833A-D3DE-64EF-4B20-B48EB8A1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38EB1-5BF0-3E95-EDDC-0256A0759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D60ABA-BBA4-C5D3-F809-FE9E3A9E7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EEAC9C-5A52-DDB4-AE62-3D8A6596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1030A9-EA97-E571-4D09-C7801DA9E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B30501-7492-836A-F730-33FDB0AB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53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58AFA-ECEF-D8C7-AB45-E1AEECB9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3ECE28-6C3A-1642-B8DE-02BD99F95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7794BB-43BE-6131-1B8B-3A0BCE0F9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6CA493-E513-7E8A-CE9D-1926DDEB3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129BCC3-E0ED-57C4-F061-B9920E8B5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2D9508A-FAD2-889E-E6C2-92DCBBA7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81B528-9E14-67D2-F30B-7D332A23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99071D-CF56-ECA6-BF30-B58D6F14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97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BBED7-452A-1FA5-3C2C-1BA5ABD8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6DA15D-76F8-1BAB-E848-5FC0AAF3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54975D-74FC-498B-A2F9-87F9B753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F9BB64-4074-6FB1-3872-5134B96A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91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59D3-1010-36A6-C5BA-D6755D66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2AFC02-E2C2-AA8E-8C4D-DF08107F8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F86215-D738-AE79-35E7-9BFAAFD3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63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C6F76-9D2A-A4E3-2EB5-2142316A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1F6885-0B75-97D4-8CC0-675879F8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F90849-845C-F425-E312-0CD2149A3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F8FD43-C8AD-C484-6C1D-9D182184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73DBBA-61B4-B152-45C1-7819EFD5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7F2DE9-8BA5-9BB5-169E-BB8385C2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03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48C00-DF13-1BDF-A588-6C42BFAF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253CCEE-779F-25DE-94F1-D7521A398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201EF2-5EEC-7DD6-E35D-184102A78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5A8139-6E92-44E7-9716-C10E81E4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894DCD-DE97-BD12-3BDD-CA29E98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3155E2-5C68-9FCD-4CF1-004DEAA2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31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CF4474-A044-F1DD-10D1-8FCB4A39B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A6A7F0-1AEB-6B80-5647-F8D1F797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BE31DA-6B5F-F223-A8A9-710849490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6F413A-8F14-4808-A5D9-F3170979B16D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CCDA7B-E44F-646C-7D2C-030821E7A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79A57B-36E2-C4FF-377A-465422911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A7A421-734E-4240-96CD-5E6DC980F4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6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hteck 158">
            <a:extLst>
              <a:ext uri="{FF2B5EF4-FFF2-40B4-BE49-F238E27FC236}">
                <a16:creationId xmlns:a16="http://schemas.microsoft.com/office/drawing/2014/main" id="{D86EBC3F-B0B9-70AD-6195-760586F8A44C}"/>
              </a:ext>
            </a:extLst>
          </p:cNvPr>
          <p:cNvSpPr/>
          <p:nvPr/>
        </p:nvSpPr>
        <p:spPr>
          <a:xfrm>
            <a:off x="0" y="0"/>
            <a:ext cx="12266579" cy="69552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 descr="Ein Bild, das Kleidung, Person, Frau, Teilen enthält.&#10;&#10;Automatisch generierte Beschreibung">
            <a:extLst>
              <a:ext uri="{FF2B5EF4-FFF2-40B4-BE49-F238E27FC236}">
                <a16:creationId xmlns:a16="http://schemas.microsoft.com/office/drawing/2014/main" id="{A0F22DA2-ADB8-09A1-C471-B3BF48A9C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57" y="243693"/>
            <a:ext cx="2086583" cy="1391055"/>
          </a:xfrm>
          <a:prstGeom prst="rect">
            <a:avLst/>
          </a:prstGeom>
        </p:spPr>
      </p:pic>
      <p:pic>
        <p:nvPicPr>
          <p:cNvPr id="53" name="Grafik 52" descr="Ein Bild, das Kleidung, Person, Schuhwerk, draußen enthält.&#10;&#10;Automatisch generierte Beschreibung">
            <a:extLst>
              <a:ext uri="{FF2B5EF4-FFF2-40B4-BE49-F238E27FC236}">
                <a16:creationId xmlns:a16="http://schemas.microsoft.com/office/drawing/2014/main" id="{32EBD1E9-8600-A301-A878-EDB8CDBDC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4" y="4831816"/>
            <a:ext cx="2257628" cy="1505085"/>
          </a:xfrm>
          <a:prstGeom prst="rect">
            <a:avLst/>
          </a:prstGeom>
        </p:spPr>
      </p:pic>
      <p:pic>
        <p:nvPicPr>
          <p:cNvPr id="61" name="Grafik 60" descr="Ein Bild, das draußen, Gras, Kleidung, Person enthält.&#10;&#10;Automatisch generierte Beschreibung">
            <a:extLst>
              <a:ext uri="{FF2B5EF4-FFF2-40B4-BE49-F238E27FC236}">
                <a16:creationId xmlns:a16="http://schemas.microsoft.com/office/drawing/2014/main" id="{05110D81-4DA0-B5C5-78C5-908F64C0A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53" y="5107021"/>
            <a:ext cx="2404457" cy="1602971"/>
          </a:xfrm>
          <a:prstGeom prst="rect">
            <a:avLst/>
          </a:prstGeom>
        </p:spPr>
      </p:pic>
      <p:pic>
        <p:nvPicPr>
          <p:cNvPr id="67" name="Grafik 66" descr="Ein Bild, das Kleidung, Person, Menschliches Gesicht, Mobiliar enthält.&#10;&#10;Automatisch generierte Beschreibung">
            <a:extLst>
              <a:ext uri="{FF2B5EF4-FFF2-40B4-BE49-F238E27FC236}">
                <a16:creationId xmlns:a16="http://schemas.microsoft.com/office/drawing/2014/main" id="{B6E594BC-DF7F-AD5B-2486-73EA836DF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494" y="5016327"/>
            <a:ext cx="2218715" cy="1479144"/>
          </a:xfrm>
          <a:prstGeom prst="rect">
            <a:avLst/>
          </a:prstGeom>
        </p:spPr>
      </p:pic>
      <p:pic>
        <p:nvPicPr>
          <p:cNvPr id="103" name="Grafik 102" descr="Ein Bild, das Kleidung, Person, Menschliches Gesicht, Mädchen enthält.&#10;&#10;Automatisch generierte Beschreibung">
            <a:extLst>
              <a:ext uri="{FF2B5EF4-FFF2-40B4-BE49-F238E27FC236}">
                <a16:creationId xmlns:a16="http://schemas.microsoft.com/office/drawing/2014/main" id="{0A9E18DB-6A5E-0B24-EF93-4DE1BC877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6" y="5208832"/>
            <a:ext cx="2035724" cy="1357149"/>
          </a:xfrm>
          <a:prstGeom prst="rect">
            <a:avLst/>
          </a:prstGeom>
        </p:spPr>
      </p:pic>
      <p:pic>
        <p:nvPicPr>
          <p:cNvPr id="105" name="Grafik 104" descr="Ein Bild, das draußen, Kleidung, Gelände, Person enthält.&#10;&#10;Automatisch generierte Beschreibung">
            <a:extLst>
              <a:ext uri="{FF2B5EF4-FFF2-40B4-BE49-F238E27FC236}">
                <a16:creationId xmlns:a16="http://schemas.microsoft.com/office/drawing/2014/main" id="{D03DC1F1-41DB-DCF3-08D8-5EFF682E3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52" y="3044719"/>
            <a:ext cx="2218717" cy="1479145"/>
          </a:xfrm>
          <a:prstGeom prst="rect">
            <a:avLst/>
          </a:prstGeom>
        </p:spPr>
      </p:pic>
      <p:pic>
        <p:nvPicPr>
          <p:cNvPr id="119" name="Grafik 118" descr="Ein Bild, das Kleidung, draußen, Person, Baum enthält.&#10;&#10;Automatisch generierte Beschreibung">
            <a:extLst>
              <a:ext uri="{FF2B5EF4-FFF2-40B4-BE49-F238E27FC236}">
                <a16:creationId xmlns:a16="http://schemas.microsoft.com/office/drawing/2014/main" id="{46BD60A1-7160-5180-58D1-C51FB3DC4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43" y="325693"/>
            <a:ext cx="2031325" cy="1354217"/>
          </a:xfrm>
          <a:prstGeom prst="rect">
            <a:avLst/>
          </a:prstGeom>
        </p:spPr>
      </p:pic>
      <p:pic>
        <p:nvPicPr>
          <p:cNvPr id="121" name="Grafik 120" descr="Ein Bild, das Kleidung, draußen, Person, Schuhwerk enthält.&#10;&#10;Automatisch generierte Beschreibung">
            <a:extLst>
              <a:ext uri="{FF2B5EF4-FFF2-40B4-BE49-F238E27FC236}">
                <a16:creationId xmlns:a16="http://schemas.microsoft.com/office/drawing/2014/main" id="{7B26F27E-C14E-AACD-1422-A4A480CAB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38" y="1250420"/>
            <a:ext cx="1734529" cy="1156353"/>
          </a:xfrm>
          <a:prstGeom prst="rect">
            <a:avLst/>
          </a:prstGeom>
        </p:spPr>
      </p:pic>
      <p:pic>
        <p:nvPicPr>
          <p:cNvPr id="127" name="Grafik 126" descr="Ein Bild, das Kleidung, Person, Frau, draußen enthält.&#10;&#10;Automatisch generierte Beschreibung">
            <a:extLst>
              <a:ext uri="{FF2B5EF4-FFF2-40B4-BE49-F238E27FC236}">
                <a16:creationId xmlns:a16="http://schemas.microsoft.com/office/drawing/2014/main" id="{979548CB-731D-049D-4006-6DA1297E92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210" y="1314914"/>
            <a:ext cx="1904999" cy="1269999"/>
          </a:xfrm>
          <a:prstGeom prst="rect">
            <a:avLst/>
          </a:prstGeom>
        </p:spPr>
      </p:pic>
      <p:pic>
        <p:nvPicPr>
          <p:cNvPr id="137" name="Grafik 136" descr="Ein Bild, das Kleidung, Person, Junge, spielen enthält.&#10;&#10;Automatisch generierte Beschreibung">
            <a:extLst>
              <a:ext uri="{FF2B5EF4-FFF2-40B4-BE49-F238E27FC236}">
                <a16:creationId xmlns:a16="http://schemas.microsoft.com/office/drawing/2014/main" id="{8A7E50C9-6669-99EC-9752-9B5FCB9D05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2051" y="976714"/>
            <a:ext cx="1657939" cy="1105292"/>
          </a:xfrm>
          <a:prstGeom prst="rect">
            <a:avLst/>
          </a:prstGeom>
        </p:spPr>
      </p:pic>
      <p:pic>
        <p:nvPicPr>
          <p:cNvPr id="145" name="Grafik 144" descr="Ein Bild, das draußen, Kleidung, Gelände, Person enthält.&#10;&#10;Automatisch generierte Beschreibung">
            <a:extLst>
              <a:ext uri="{FF2B5EF4-FFF2-40B4-BE49-F238E27FC236}">
                <a16:creationId xmlns:a16="http://schemas.microsoft.com/office/drawing/2014/main" id="{AEDE609F-6E91-874E-0EF3-3E8847EF8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5" y="3107182"/>
            <a:ext cx="2218717" cy="1479145"/>
          </a:xfrm>
          <a:prstGeom prst="rect">
            <a:avLst/>
          </a:prstGeom>
        </p:spPr>
      </p:pic>
      <p:pic>
        <p:nvPicPr>
          <p:cNvPr id="147" name="Grafik 146" descr="Ein Bild, das Kleidung, Person, Flasche, Mann enthält.&#10;&#10;Automatisch generierte Beschreibung">
            <a:extLst>
              <a:ext uri="{FF2B5EF4-FFF2-40B4-BE49-F238E27FC236}">
                <a16:creationId xmlns:a16="http://schemas.microsoft.com/office/drawing/2014/main" id="{69891CCD-B77E-F7B3-59CA-8E006C99ED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4" y="1151488"/>
            <a:ext cx="2031323" cy="1354216"/>
          </a:xfrm>
          <a:prstGeom prst="rect">
            <a:avLst/>
          </a:prstGeom>
        </p:spPr>
      </p:pic>
      <p:sp>
        <p:nvSpPr>
          <p:cNvPr id="158" name="Textfeld 157">
            <a:extLst>
              <a:ext uri="{FF2B5EF4-FFF2-40B4-BE49-F238E27FC236}">
                <a16:creationId xmlns:a16="http://schemas.microsoft.com/office/drawing/2014/main" id="{063787E4-1110-6DF6-9C8A-9666CEC2687D}"/>
              </a:ext>
            </a:extLst>
          </p:cNvPr>
          <p:cNvSpPr txBox="1"/>
          <p:nvPr/>
        </p:nvSpPr>
        <p:spPr>
          <a:xfrm>
            <a:off x="3158527" y="3107182"/>
            <a:ext cx="60214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Willkommensfest September 2024</a:t>
            </a:r>
          </a:p>
          <a:p>
            <a:endParaRPr lang="de-DE" dirty="0"/>
          </a:p>
          <a:p>
            <a:pPr algn="ctr"/>
            <a:r>
              <a:rPr lang="de-DE" dirty="0"/>
              <a:t>„ Wir heißen euch </a:t>
            </a:r>
            <a:r>
              <a:rPr lang="de-DE"/>
              <a:t>in unserer </a:t>
            </a:r>
            <a:r>
              <a:rPr lang="de-DE" dirty="0"/>
              <a:t>Mitte willkommen –</a:t>
            </a:r>
          </a:p>
          <a:p>
            <a:pPr algn="ctr"/>
            <a:r>
              <a:rPr lang="de-DE" dirty="0"/>
              <a:t>	Schön das ihr da seid!“</a:t>
            </a:r>
          </a:p>
        </p:txBody>
      </p:sp>
    </p:spTree>
    <p:extLst>
      <p:ext uri="{BB962C8B-B14F-4D97-AF65-F5344CB8AC3E}">
        <p14:creationId xmlns:p14="http://schemas.microsoft.com/office/powerpoint/2010/main" val="4289056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Breitbild</PresentationFormat>
  <Paragraphs>4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Bense, Melanie</dc:creator>
  <cp:lastModifiedBy>Bense, Melanie</cp:lastModifiedBy>
  <cp:revision>2</cp:revision>
  <dcterms:created xsi:type="dcterms:W3CDTF">2024-09-17T13:21:57Z</dcterms:created>
  <dcterms:modified xsi:type="dcterms:W3CDTF">2024-09-17T13:43:44Z</dcterms:modified>
</cp:coreProperties>
</file>